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C7241C-292C-43B7-8C9E-14AE28DD52DE}" v="2" dt="2025-07-01T06:53:24.7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ya Saitou" userId="bb7d5cee3bd2c807" providerId="LiveId" clId="{E1C7241C-292C-43B7-8C9E-14AE28DD52DE}"/>
    <pc:docChg chg="custSel modSld">
      <pc:chgData name="Aya Saitou" userId="bb7d5cee3bd2c807" providerId="LiveId" clId="{E1C7241C-292C-43B7-8C9E-14AE28DD52DE}" dt="2025-07-01T06:57:26.080" v="224" actId="1076"/>
      <pc:docMkLst>
        <pc:docMk/>
      </pc:docMkLst>
      <pc:sldChg chg="addSp delSp modSp mod">
        <pc:chgData name="Aya Saitou" userId="bb7d5cee3bd2c807" providerId="LiveId" clId="{E1C7241C-292C-43B7-8C9E-14AE28DD52DE}" dt="2025-07-01T06:57:26.080" v="224" actId="1076"/>
        <pc:sldMkLst>
          <pc:docMk/>
          <pc:sldMk cId="3252182578" sldId="256"/>
        </pc:sldMkLst>
        <pc:spChg chg="del">
          <ac:chgData name="Aya Saitou" userId="bb7d5cee3bd2c807" providerId="LiveId" clId="{E1C7241C-292C-43B7-8C9E-14AE28DD52DE}" dt="2025-07-01T06:54:28.663" v="201" actId="478"/>
          <ac:spMkLst>
            <pc:docMk/>
            <pc:sldMk cId="3252182578" sldId="256"/>
            <ac:spMk id="2" creationId="{3063C6DE-C427-F22A-C2FD-6E2B431D3691}"/>
          </ac:spMkLst>
        </pc:spChg>
        <pc:spChg chg="add del mod">
          <ac:chgData name="Aya Saitou" userId="bb7d5cee3bd2c807" providerId="LiveId" clId="{E1C7241C-292C-43B7-8C9E-14AE28DD52DE}" dt="2025-07-01T06:51:08.424" v="144" actId="478"/>
          <ac:spMkLst>
            <pc:docMk/>
            <pc:sldMk cId="3252182578" sldId="256"/>
            <ac:spMk id="14" creationId="{89FA1142-B689-060B-2EAD-669BA865A953}"/>
          </ac:spMkLst>
        </pc:spChg>
        <pc:spChg chg="add del mod">
          <ac:chgData name="Aya Saitou" userId="bb7d5cee3bd2c807" providerId="LiveId" clId="{E1C7241C-292C-43B7-8C9E-14AE28DD52DE}" dt="2025-07-01T06:51:30.079" v="149" actId="478"/>
          <ac:spMkLst>
            <pc:docMk/>
            <pc:sldMk cId="3252182578" sldId="256"/>
            <ac:spMk id="15" creationId="{19A9800E-C370-A17A-50CA-4684FB3B6CB7}"/>
          </ac:spMkLst>
        </pc:spChg>
        <pc:spChg chg="add mod">
          <ac:chgData name="Aya Saitou" userId="bb7d5cee3bd2c807" providerId="LiveId" clId="{E1C7241C-292C-43B7-8C9E-14AE28DD52DE}" dt="2025-07-01T06:57:26.080" v="224" actId="1076"/>
          <ac:spMkLst>
            <pc:docMk/>
            <pc:sldMk cId="3252182578" sldId="256"/>
            <ac:spMk id="16" creationId="{1AF75CF3-8677-D2C2-56D1-F125067CDFED}"/>
          </ac:spMkLst>
        </pc:spChg>
        <pc:spChg chg="add mod ord">
          <ac:chgData name="Aya Saitou" userId="bb7d5cee3bd2c807" providerId="LiveId" clId="{E1C7241C-292C-43B7-8C9E-14AE28DD52DE}" dt="2025-07-01T06:56:25.505" v="217" actId="14100"/>
          <ac:spMkLst>
            <pc:docMk/>
            <pc:sldMk cId="3252182578" sldId="256"/>
            <ac:spMk id="17" creationId="{9D167ABF-970D-0147-4AAF-CE7E2A7931BE}"/>
          </ac:spMkLst>
        </pc:spChg>
        <pc:picChg chg="mod">
          <ac:chgData name="Aya Saitou" userId="bb7d5cee3bd2c807" providerId="LiveId" clId="{E1C7241C-292C-43B7-8C9E-14AE28DD52DE}" dt="2025-07-01T06:46:53.066" v="5" actId="1076"/>
          <ac:picMkLst>
            <pc:docMk/>
            <pc:sldMk cId="3252182578" sldId="256"/>
            <ac:picMk id="7" creationId="{AAC24D29-166C-2BB8-6D83-63EFAF7FA38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800A36-F7B1-CAE3-1E79-CEE02376AE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18AB902-CCA7-B575-0905-F7BE123D35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9FD571C-9D4B-FB82-E3A9-E30AEBA84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B65A-3582-413A-9058-97293057FA75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40539D2-2A79-3D81-C8AA-FF3BEC7BC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51569F9-6961-42FA-825A-ECA9B925D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6A5B-DD35-4D87-8762-3DBCA47524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5078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AD40AA-EC3B-099E-8656-A70A03E5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44229B1-7DB9-5D44-BFA5-E5C5984DB2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8C0C056-A7D0-7720-677B-A884DE71B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B65A-3582-413A-9058-97293057FA75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5E8351-DBBD-D343-8FAF-88C6AF947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26774E7-CEFB-F059-39DB-B472029FC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6A5B-DD35-4D87-8762-3DBCA47524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1947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9EB7975-AB67-CB95-5657-146F48FC0B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0512F7F-AEE6-CBA8-05B4-C42FB243E4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3FFB3D2-1473-1872-F955-E6254873B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B65A-3582-413A-9058-97293057FA75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52BA0FB-F373-4D00-D3B5-0058A0DC2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B693C79-1D4B-9471-F181-0FD8A8912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6A5B-DD35-4D87-8762-3DBCA47524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0910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162DD6-3A1A-64CA-6E12-FA99C8A1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9E6164-33BB-57D1-2517-4E58168B0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BA978BF-080F-D209-A6ED-29D07AC93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B65A-3582-413A-9058-97293057FA75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09E5B8-7248-0143-A5BD-B9EC87F0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2DEB54D-6280-64B7-FE1D-FA93DEDE0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6A5B-DD35-4D87-8762-3DBCA47524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7493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D4C689-503A-CDA4-F6CC-F10280268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044A410-853F-7E8F-3C32-524F72C33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262AE6B-16EC-EA7A-8A51-FB3C2D2BA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B65A-3582-413A-9058-97293057FA75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320D859-AAF6-D753-BCCA-F97FEAE5F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B0B4786-CD66-4BB6-B526-27A4A6597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6A5B-DD35-4D87-8762-3DBCA47524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7974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40C3A3-00B4-CA86-3774-7C3FEB7B1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26D7A5D-99D0-B700-4B4A-D98D911A52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244B1B0-9C48-45B6-AEB5-2C84DE761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DAD001C-C93C-2D49-22F9-CD73E2A13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B65A-3582-413A-9058-97293057FA75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B412A67-9B3F-AC80-7C53-F8B98910B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B06D3D4-6A3D-8A83-5556-5BB7EE7FE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6A5B-DD35-4D87-8762-3DBCA47524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2211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E9FE94-2120-9650-BA43-564ABB7DC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DBE9163-7FDC-D857-2C44-58CC09DEA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8580AEE-D9B1-D3C8-B21F-1A1E307FA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71CD8B6-D7BA-049C-58BA-C611FA4C28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D72631D-6CAB-DFC1-5BE5-9F5ABCE8F2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B6311C7-C90B-168E-A15E-AC5558EDB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B65A-3582-413A-9058-97293057FA75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3926203-450D-22F3-2AEC-3BFF1BE14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51D52E0-58E3-42BE-FE7B-A3D536EFC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6A5B-DD35-4D87-8762-3DBCA47524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8761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186429-A485-5F37-7693-B9B17ADBF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E973333-95CC-8EB5-0A93-6DD4506F5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B65A-3582-413A-9058-97293057FA75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E06663C-2FDA-207E-948F-5E7A0D71D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3367AB4-181F-2F0A-2B8B-1E15F76B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6A5B-DD35-4D87-8762-3DBCA47524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3757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7A7D0EF-C7C2-152A-3D93-2BD8EB8C6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B65A-3582-413A-9058-97293057FA75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48520A8-E5F9-8AFE-17E8-9EB1139D5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5AA5C9-95CA-9BFF-EB44-1F72B64F8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6A5B-DD35-4D87-8762-3DBCA47524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2524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BA0435-9B4C-AD77-8F58-694FE9A2B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2716BD3-5F96-6D14-7870-9830F6B90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E504935-145C-C6AB-F066-09DAE49416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7910A78-AD1B-66D6-CB14-2D93D9ADF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B65A-3582-413A-9058-97293057FA75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411B1FC-C99D-5601-5A68-3A1C9FC99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0889D60-48E9-194E-37CD-3C586FE0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6A5B-DD35-4D87-8762-3DBCA47524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3579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59768F-BFE9-48FA-DBD1-97DE35DC4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E2D292B-EDB1-7201-3137-DF70F5C7D0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6872C88-4848-FE04-10FD-C00881D41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9B073DF-DC7A-8F95-03FE-64813235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B65A-3582-413A-9058-97293057FA75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E96D990-E18C-034B-5F83-DCC91385D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225E628-E3CB-4447-41CF-5F5130022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6A5B-DD35-4D87-8762-3DBCA47524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8404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A8A0D16-A0F8-CB40-FD35-FEC12F1D8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5F01EF8-DEC0-AF6E-C7ED-A64C58E9C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4BF51B5-97F8-ADD6-AC12-0942169CEF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9B65A-3582-413A-9058-97293057FA75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2E503BE-18C4-71A6-3788-91F7143EDE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78B95AB-E107-D23F-1D15-6001FDF2E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16A5B-DD35-4D87-8762-3DBCA47524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6351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91196D00-2906-4A40-A53A-B442171D30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322ECDE-15AB-E180-3E5E-D171BFA44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250" y="4813665"/>
            <a:ext cx="2725782" cy="204433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AC24D29-166C-2BB8-6D83-63EFAF7FA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420" y="180138"/>
            <a:ext cx="5979885" cy="448491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33898B3-908C-8E53-6558-EE8AB48947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29" y="4794432"/>
            <a:ext cx="2725782" cy="204433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0FB446E-8964-8096-3C20-6D4771AB6B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66" y="4813665"/>
            <a:ext cx="2636956" cy="1977717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2537B7DA-427F-4D60-5941-D1ADEC9AE6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971" y="4813665"/>
            <a:ext cx="2636956" cy="1977717"/>
          </a:xfrm>
          <a:prstGeom prst="rect">
            <a:avLst/>
          </a:prstGeom>
        </p:spPr>
      </p:pic>
      <p:sp>
        <p:nvSpPr>
          <p:cNvPr id="17" name="吹き出し: 角を丸めた四角形 16">
            <a:extLst>
              <a:ext uri="{FF2B5EF4-FFF2-40B4-BE49-F238E27FC236}">
                <a16:creationId xmlns:a16="http://schemas.microsoft.com/office/drawing/2014/main" id="{9D167ABF-970D-0147-4AAF-CE7E2A7931BE}"/>
              </a:ext>
            </a:extLst>
          </p:cNvPr>
          <p:cNvSpPr/>
          <p:nvPr/>
        </p:nvSpPr>
        <p:spPr>
          <a:xfrm>
            <a:off x="7833047" y="1600200"/>
            <a:ext cx="4280576" cy="1957251"/>
          </a:xfrm>
          <a:prstGeom prst="wedgeRoundRectCallout">
            <a:avLst>
              <a:gd name="adj1" fmla="val -23983"/>
              <a:gd name="adj2" fmla="val 4959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AF75CF3-8677-D2C2-56D1-F125067CDFED}"/>
              </a:ext>
            </a:extLst>
          </p:cNvPr>
          <p:cNvSpPr txBox="1"/>
          <p:nvPr/>
        </p:nvSpPr>
        <p:spPr>
          <a:xfrm>
            <a:off x="7911425" y="1803125"/>
            <a:ext cx="42805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どうぞお気軽にお立ち寄りください。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b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絵手紙のあたたかさに、ほっとひと息つ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けるひと時になればうれしいです。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52182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23</Words>
  <Application>Microsoft Office PowerPoint</Application>
  <PresentationFormat>ワイド画面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BIZ UDPゴシック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Aya Saitou</dc:creator>
  <cp:lastModifiedBy>Aya Saitou</cp:lastModifiedBy>
  <cp:revision>1</cp:revision>
  <dcterms:created xsi:type="dcterms:W3CDTF">2025-07-01T06:31:54Z</dcterms:created>
  <dcterms:modified xsi:type="dcterms:W3CDTF">2025-07-01T06:57:32Z</dcterms:modified>
</cp:coreProperties>
</file>